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7" autoAdjust="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921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2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2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2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2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2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2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2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2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2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2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3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3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3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3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n-US"/>
            </a:p>
          </p:txBody>
        </p:sp>
        <p:sp>
          <p:nvSpPr>
            <p:cNvPr id="923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n-US"/>
            </a:p>
          </p:txBody>
        </p:sp>
        <p:sp>
          <p:nvSpPr>
            <p:cNvPr id="923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23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24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24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4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24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24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24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24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4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4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4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5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925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5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5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5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5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5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5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5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5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6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6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6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6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6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6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6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6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6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6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7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7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7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7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7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7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7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7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7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7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8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8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8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8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8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8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8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8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8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8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9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9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9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9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9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9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9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9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9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9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0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0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0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0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0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0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0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0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0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0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1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1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1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1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1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1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1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1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1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1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2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2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2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2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2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2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2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2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2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2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3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3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3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3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3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3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3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3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3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3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4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4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4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4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4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4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4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4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4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4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5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5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5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5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5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5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5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5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5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5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6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6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6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6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6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6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6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6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6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6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7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7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7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7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7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7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7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7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7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7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8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8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8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8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8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8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8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8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8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8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9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9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9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9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9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9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9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9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9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39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0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0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0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0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0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0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0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0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0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0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1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1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1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1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1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1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1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1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1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1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2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2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2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2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2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2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2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2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2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2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3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3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3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43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943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NZ" noProof="0" smtClean="0"/>
              <a:t>Click to edit Master title style</a:t>
            </a:r>
          </a:p>
        </p:txBody>
      </p:sp>
      <p:sp>
        <p:nvSpPr>
          <p:cNvPr id="943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NZ" noProof="0" smtClean="0"/>
              <a:t>Click to edit Master subtitle style</a:t>
            </a:r>
          </a:p>
        </p:txBody>
      </p:sp>
      <p:sp>
        <p:nvSpPr>
          <p:cNvPr id="9436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9437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9438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9EB966E-655F-483D-B026-06068DB0EEFB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0452D8-ADB6-4E95-9401-17C92D83846E}" type="slidenum">
              <a:rPr lang="en-NZ"/>
              <a:pPr/>
              <a:t>‹#›</a:t>
            </a:fld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31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A525D3-E17A-417E-AD36-5FB69B76FB0A}" type="slidenum">
              <a:rPr lang="en-NZ"/>
              <a:pPr/>
              <a:t>‹#›</a:t>
            </a:fld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177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5E08ED-3C8C-4FF3-AB0B-2038BDB5DD2C}" type="slidenum">
              <a:rPr lang="en-NZ"/>
              <a:pPr/>
              <a:t>‹#›</a:t>
            </a:fld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509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6BDA1A-F214-4A37-9693-8F1EEC340A24}" type="slidenum">
              <a:rPr lang="en-NZ"/>
              <a:pPr/>
              <a:t>‹#›</a:t>
            </a:fld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47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24590F-1ACC-465D-9FAF-ED9F4B9FFEC9}" type="slidenum">
              <a:rPr lang="en-NZ"/>
              <a:pPr/>
              <a:t>‹#›</a:t>
            </a:fld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407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A61DA9-3BC1-4222-AED9-8DC0710FC539}" type="slidenum">
              <a:rPr lang="en-NZ"/>
              <a:pPr/>
              <a:t>‹#›</a:t>
            </a:fld>
            <a:endParaRPr lang="en-NZ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892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110A12-95E7-45C3-A046-049EB9510456}" type="slidenum">
              <a:rPr lang="en-NZ"/>
              <a:pPr/>
              <a:t>‹#›</a:t>
            </a:fld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845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04841D-48BD-4AC0-8E3D-BF13A4300B0F}" type="slidenum">
              <a:rPr lang="en-NZ"/>
              <a:pPr/>
              <a:t>‹#›</a:t>
            </a:fld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970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D07A60-48A8-492C-A253-BA5C1C8D89FE}" type="slidenum">
              <a:rPr lang="en-NZ"/>
              <a:pPr/>
              <a:t>‹#›</a:t>
            </a:fld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34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561040-EB34-4655-9F78-BF06C761E8B0}" type="slidenum">
              <a:rPr lang="en-NZ"/>
              <a:pPr/>
              <a:t>‹#›</a:t>
            </a:fld>
            <a:endParaRPr lang="en-N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969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819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19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19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19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19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2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2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2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2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2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2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2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2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2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3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3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3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3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3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3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3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3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5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5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5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5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5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5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5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5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5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5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6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6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6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6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6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6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6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6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6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6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7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7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7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7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7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7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7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7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8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8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8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8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8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8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8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8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8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8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9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9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9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9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9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9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9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9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9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9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0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0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0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0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0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0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0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0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0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0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1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1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1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1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1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1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1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1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1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1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2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2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2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2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2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2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2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2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2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2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3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3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3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3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3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3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3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3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3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3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4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4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4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4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4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4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4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4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4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4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5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5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5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5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5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5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5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5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5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5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6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6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6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6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6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6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6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6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6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6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7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7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7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7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7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7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7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7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7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7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8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8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8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8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8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8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8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8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8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8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9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9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9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9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9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9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9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9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9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39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40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40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40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40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40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40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40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40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40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40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841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DDE1A9E-7DB2-42A4-A47E-195D0BBA64A8}" type="slidenum">
              <a:rPr lang="en-NZ"/>
              <a:pPr/>
              <a:t>‹#›</a:t>
            </a:fld>
            <a:endParaRPr lang="en-NZ"/>
          </a:p>
        </p:txBody>
      </p:sp>
      <p:sp>
        <p:nvSpPr>
          <p:cNvPr id="841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NZ"/>
          </a:p>
        </p:txBody>
      </p:sp>
      <p:sp>
        <p:nvSpPr>
          <p:cNvPr id="841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NZ"/>
          </a:p>
        </p:txBody>
      </p:sp>
      <p:sp>
        <p:nvSpPr>
          <p:cNvPr id="841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841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NZ"/>
              <a:t>The Apes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1" name="Picture 5" descr="chimpanz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4681537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him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908050"/>
            <a:ext cx="3833812" cy="566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5" name="Picture 5" descr="east_chimpanzee_main103936_14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8424863" cy="41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 descr="neote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0650"/>
            <a:ext cx="8893175" cy="67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Bonobo (“pigmy chimp”)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9" name="Picture 5" descr="bono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590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/>
              <a:t>Bonobos found in forests of Ivory coast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3" name="Picture 5" descr="bono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51847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bono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28775"/>
            <a:ext cx="3021013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7" name="Picture 5" descr="bonobo_main_composite_123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79914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1" name="Picture 5" descr="bonobo06bRETOU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4813"/>
            <a:ext cx="4113213" cy="61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NZ"/>
              <a:t>Gibbons – “lesser apes”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371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NZ" sz="2800"/>
              <a:t>Tropical forest, S.E. Asia</a:t>
            </a:r>
          </a:p>
        </p:txBody>
      </p:sp>
      <p:pic>
        <p:nvPicPr>
          <p:cNvPr id="3077" name="Picture 5" descr="Gibbon%20Ch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439102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ib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16113"/>
            <a:ext cx="313372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38538" cy="1143000"/>
          </a:xfrm>
        </p:spPr>
        <p:txBody>
          <a:bodyPr/>
          <a:lstStyle/>
          <a:p>
            <a:r>
              <a:rPr lang="en-NZ"/>
              <a:t>A saimang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106738" cy="4533900"/>
          </a:xfrm>
        </p:spPr>
        <p:txBody>
          <a:bodyPr/>
          <a:lstStyle/>
          <a:p>
            <a:r>
              <a:rPr lang="en-NZ"/>
              <a:t>Related to gibbons</a:t>
            </a:r>
          </a:p>
        </p:txBody>
      </p:sp>
      <p:pic>
        <p:nvPicPr>
          <p:cNvPr id="7173" name="Picture 5" descr="Siam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8913"/>
            <a:ext cx="4267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NZ"/>
              <a:t>Orangutans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212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NZ"/>
              <a:t>Tropical forest, Borneo</a:t>
            </a:r>
          </a:p>
        </p:txBody>
      </p:sp>
      <p:pic>
        <p:nvPicPr>
          <p:cNvPr id="5127" name="Picture 7" descr="Little Orangu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97075"/>
            <a:ext cx="6481762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51200" cy="1143000"/>
          </a:xfrm>
        </p:spPr>
        <p:txBody>
          <a:bodyPr/>
          <a:lstStyle/>
          <a:p>
            <a:r>
              <a:rPr lang="en-NZ"/>
              <a:t>Orangutans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50" name="Picture 6" descr="Orangutan Baby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hotograph:Male orangutan (Pongo pygmaeus) with cheek pad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423862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NZ" sz="4000"/>
              <a:t>Gorilla - male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NZ"/>
              <a:t>Africa</a:t>
            </a:r>
          </a:p>
        </p:txBody>
      </p:sp>
      <p:pic>
        <p:nvPicPr>
          <p:cNvPr id="10247" name="Picture 7" descr="Mountain_Gorilla_Rwan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66800"/>
            <a:ext cx="661035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Young Gorilla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9" name="Picture 5" descr="Gor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68400"/>
            <a:ext cx="56896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Mother and baby gorilla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3" name="Picture 5" descr="gorilla0606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213"/>
            <a:ext cx="532765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Chimpanzee </a:t>
            </a:r>
            <a:r>
              <a:rPr lang="en-NZ" sz="3200"/>
              <a:t>(Africa)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7" name="Picture 5" descr="Chimpanz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52550"/>
            <a:ext cx="762000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81</TotalTime>
  <Words>51</Words>
  <Application>Microsoft Office PowerPoint</Application>
  <PresentationFormat>On-screen Show (4:3)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Digital Dots</vt:lpstr>
      <vt:lpstr>The Apes</vt:lpstr>
      <vt:lpstr>Gibbons – “lesser apes” </vt:lpstr>
      <vt:lpstr>A saimang</vt:lpstr>
      <vt:lpstr>Orangutans</vt:lpstr>
      <vt:lpstr>Orangutans</vt:lpstr>
      <vt:lpstr>Gorilla - male</vt:lpstr>
      <vt:lpstr>Young Gorilla</vt:lpstr>
      <vt:lpstr>Mother and baby gorilla</vt:lpstr>
      <vt:lpstr>Chimpanzee (Africa)</vt:lpstr>
      <vt:lpstr>PowerPoint Presentation</vt:lpstr>
      <vt:lpstr>PowerPoint Presentation</vt:lpstr>
      <vt:lpstr>PowerPoint Presentation</vt:lpstr>
      <vt:lpstr>Bonobo (“pigmy chimp”)</vt:lpstr>
      <vt:lpstr>Bonobos found in forests of Ivory coast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Wood</dc:creator>
  <cp:lastModifiedBy>Rick Wood</cp:lastModifiedBy>
  <cp:revision>8</cp:revision>
  <dcterms:created xsi:type="dcterms:W3CDTF">2007-10-23T07:09:06Z</dcterms:created>
  <dcterms:modified xsi:type="dcterms:W3CDTF">2013-08-29T08:41:44Z</dcterms:modified>
</cp:coreProperties>
</file>